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58" r:id="rId5"/>
    <p:sldId id="261" r:id="rId6"/>
    <p:sldId id="259"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90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7200C01E-CF91-48FA-93CD-1C8B5A659B46}" type="datetimeFigureOut">
              <a:rPr lang="en-US" smtClean="0"/>
              <a:t>8/7/2015</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3E4784DD-5BCD-44C2-8AED-5957F13899A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00C01E-CF91-48FA-93CD-1C8B5A659B46}" type="datetimeFigureOut">
              <a:rPr lang="en-US" smtClean="0"/>
              <a:t>8/7/2015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784DD-5BCD-44C2-8AED-5957F13899A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00C01E-CF91-48FA-93CD-1C8B5A659B46}" type="datetimeFigureOut">
              <a:rPr lang="en-US" smtClean="0"/>
              <a:t>8/7/2015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784DD-5BCD-44C2-8AED-5957F13899A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00C01E-CF91-48FA-93CD-1C8B5A659B46}" type="datetimeFigureOut">
              <a:rPr lang="en-US" smtClean="0"/>
              <a:t>8/7/2015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784DD-5BCD-44C2-8AED-5957F13899A1}"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200C01E-CF91-48FA-93CD-1C8B5A659B46}" type="datetimeFigureOut">
              <a:rPr lang="en-US" smtClean="0"/>
              <a:t>8/7/2015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784DD-5BCD-44C2-8AED-5957F13899A1}"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200C01E-CF91-48FA-93CD-1C8B5A659B46}" type="datetimeFigureOut">
              <a:rPr lang="en-US" smtClean="0"/>
              <a:t>8/7/2015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784DD-5BCD-44C2-8AED-5957F13899A1}"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200C01E-CF91-48FA-93CD-1C8B5A659B46}" type="datetimeFigureOut">
              <a:rPr lang="en-US" smtClean="0"/>
              <a:t>8/7/2015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4784DD-5BCD-44C2-8AED-5957F13899A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00C01E-CF91-48FA-93CD-1C8B5A659B46}" type="datetimeFigureOut">
              <a:rPr lang="en-US" smtClean="0"/>
              <a:t>8/7/2015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4784DD-5BCD-44C2-8AED-5957F13899A1}"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200C01E-CF91-48FA-93CD-1C8B5A659B46}" type="datetimeFigureOut">
              <a:rPr lang="en-US" smtClean="0"/>
              <a:t>8/7/2015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784DD-5BCD-44C2-8AED-5957F13899A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00C01E-CF91-48FA-93CD-1C8B5A659B46}" type="datetimeFigureOut">
              <a:rPr lang="en-US" smtClean="0"/>
              <a:t>8/7/2015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784DD-5BCD-44C2-8AED-5957F13899A1}"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00C01E-CF91-48FA-93CD-1C8B5A659B46}" type="datetimeFigureOut">
              <a:rPr lang="en-US" smtClean="0"/>
              <a:t>8/7/2015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784DD-5BCD-44C2-8AED-5957F13899A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7200C01E-CF91-48FA-93CD-1C8B5A659B46}" type="datetimeFigureOut">
              <a:rPr lang="en-US" smtClean="0"/>
              <a:t>8/7/2015</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3E4784DD-5BCD-44C2-8AED-5957F13899A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 the Words of Mother Teresa...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00718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143000"/>
            <a:ext cx="6019799" cy="45148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89643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5600" y="1143001"/>
            <a:ext cx="5994399" cy="449579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5050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028701"/>
            <a:ext cx="6248400" cy="46863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09800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028701"/>
            <a:ext cx="6172200" cy="46291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8615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085851"/>
            <a:ext cx="6172200" cy="46291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21359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085851"/>
            <a:ext cx="6172200" cy="46291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26091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085851"/>
            <a:ext cx="6096000" cy="4572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17872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066800"/>
            <a:ext cx="6858000" cy="4678363"/>
          </a:xfrm>
        </p:spPr>
        <p:txBody>
          <a:bodyPr>
            <a:normAutofit fontScale="77500" lnSpcReduction="20000"/>
          </a:bodyPr>
          <a:lstStyle/>
          <a:p>
            <a:r>
              <a:rPr lang="en-US" sz="3600" b="1" dirty="0" smtClean="0"/>
              <a:t>Blessed Teresa of Calcutta, commonly known as Mother Teresa, was a Roman Catholic Religious Sister and missionary who lived most of her life in India. She founded the Missionaries of Charity, a Roman Catholic religious congregation, which in 2012 consisted of over 4,500 sisters and is active in 133 countries. </a:t>
            </a:r>
            <a:endParaRPr lang="en-US" sz="3600" b="1" dirty="0"/>
          </a:p>
        </p:txBody>
      </p:sp>
    </p:spTree>
    <p:extLst>
      <p:ext uri="{BB962C8B-B14F-4D97-AF65-F5344CB8AC3E}">
        <p14:creationId xmlns:p14="http://schemas.microsoft.com/office/powerpoint/2010/main" val="258650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1143000"/>
            <a:ext cx="6667500" cy="44196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8861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2286000"/>
            <a:ext cx="6629400" cy="3200401"/>
          </a:xfrm>
        </p:spPr>
        <p:txBody>
          <a:bodyPr>
            <a:noAutofit/>
          </a:bodyPr>
          <a:lstStyle/>
          <a:p>
            <a:r>
              <a:rPr lang="en-US" sz="2000" b="1" dirty="0" smtClean="0"/>
              <a:t>They run hospices and homes for people with HIV/AIDS, leprosy and tuberculosis; soup kitchens; dispensaries and mobile clinics; children's and family </a:t>
            </a:r>
            <a:r>
              <a:rPr lang="en-US" sz="2000" b="1" dirty="0" err="1" smtClean="0"/>
              <a:t>counselling</a:t>
            </a:r>
            <a:r>
              <a:rPr lang="en-US" sz="2000" b="1" dirty="0" smtClean="0"/>
              <a:t> </a:t>
            </a:r>
            <a:r>
              <a:rPr lang="en-US" sz="2000" b="1" dirty="0" err="1" smtClean="0"/>
              <a:t>programmes</a:t>
            </a:r>
            <a:r>
              <a:rPr lang="en-US" sz="2000" b="1" dirty="0" smtClean="0"/>
              <a:t>; orphanages; and schools. Members of the institute must adhere to the vows of chastity, poverty and obedience, and the fourth vow, to give "wholehearted free service to the poorest of the poor".</a:t>
            </a:r>
            <a:endParaRPr lang="en-US" sz="2000" b="1" dirty="0"/>
          </a:p>
        </p:txBody>
      </p:sp>
    </p:spTree>
    <p:extLst>
      <p:ext uri="{BB962C8B-B14F-4D97-AF65-F5344CB8AC3E}">
        <p14:creationId xmlns:p14="http://schemas.microsoft.com/office/powerpoint/2010/main" val="3405873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2169" y="1143001"/>
            <a:ext cx="5994399" cy="44958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4245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2362200"/>
            <a:ext cx="6400800" cy="3048001"/>
          </a:xfrm>
        </p:spPr>
        <p:txBody>
          <a:bodyPr>
            <a:noAutofit/>
          </a:bodyPr>
          <a:lstStyle/>
          <a:p>
            <a:r>
              <a:rPr lang="en-US" sz="2400" b="1" dirty="0" smtClean="0"/>
              <a:t>Mother Teresa was the recipient of numerous </a:t>
            </a:r>
            <a:r>
              <a:rPr lang="en-US" sz="2400" b="1" dirty="0" err="1" smtClean="0"/>
              <a:t>honours</a:t>
            </a:r>
            <a:r>
              <a:rPr lang="en-US" sz="2400" b="1" dirty="0" smtClean="0"/>
              <a:t> including the 1979 Nobel Peace Prize. In 2003, she was beatified as "Blessed Teresa of Calcutta". A second miracle credited to her intercession is required before she can be </a:t>
            </a:r>
            <a:r>
              <a:rPr lang="en-US" sz="2400" b="1" dirty="0" err="1" smtClean="0"/>
              <a:t>recognised</a:t>
            </a:r>
            <a:r>
              <a:rPr lang="en-US" sz="2400" b="1" dirty="0" smtClean="0"/>
              <a:t> as a saint by the Catholic Church. </a:t>
            </a:r>
            <a:endParaRPr lang="en-US" sz="2400" b="1" dirty="0"/>
          </a:p>
        </p:txBody>
      </p:sp>
    </p:spTree>
    <p:extLst>
      <p:ext uri="{BB962C8B-B14F-4D97-AF65-F5344CB8AC3E}">
        <p14:creationId xmlns:p14="http://schemas.microsoft.com/office/powerpoint/2010/main" val="37602094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5598" y="1142999"/>
            <a:ext cx="5994401" cy="449580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02633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5600" y="1200151"/>
            <a:ext cx="5918199" cy="44386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05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5601" y="1143001"/>
            <a:ext cx="5994398" cy="449579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31716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14</TotalTime>
  <Words>180</Words>
  <Application>Microsoft Office PowerPoint</Application>
  <PresentationFormat>On-screen Show (4:3)</PresentationFormat>
  <Paragraphs>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Couture</vt:lpstr>
      <vt:lpstr>In the Words of Mother Teresa...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Words of Mother Teresa...</dc:title>
  <dc:creator>Gita</dc:creator>
  <cp:lastModifiedBy>Gita</cp:lastModifiedBy>
  <cp:revision>3</cp:revision>
  <dcterms:created xsi:type="dcterms:W3CDTF">2015-08-07T09:09:57Z</dcterms:created>
  <dcterms:modified xsi:type="dcterms:W3CDTF">2015-08-07T09:27:13Z</dcterms:modified>
</cp:coreProperties>
</file>