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9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5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4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2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1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4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54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5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9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1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ABDF3-5BFB-44CF-A563-4658F84DA4C9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0A170-53B7-4E4A-8787-32FF9283C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0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Chennai: Wall art at Stella Maris College, Feb 8,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Photo:: B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en-US" b="1" dirty="0" err="1" smtClean="0">
                <a:solidFill>
                  <a:schemeClr val="tx1"/>
                </a:solidFill>
              </a:rPr>
              <a:t>Aravind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Kumar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46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Chennai 2014 festival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As part of the Art Chennai 2014 festival, a collaborative wall art titled "The Wall and the Skies" was </a:t>
            </a:r>
            <a:r>
              <a:rPr lang="en-US" dirty="0" err="1" smtClean="0"/>
              <a:t>organised</a:t>
            </a:r>
            <a:r>
              <a:rPr lang="en-US" dirty="0" smtClean="0"/>
              <a:t> at the Stella Maris College for Women. Photos by B. </a:t>
            </a:r>
            <a:r>
              <a:rPr lang="en-US" dirty="0" err="1" smtClean="0"/>
              <a:t>Aravind</a:t>
            </a:r>
            <a:r>
              <a:rPr lang="en-US" dirty="0" smtClean="0"/>
              <a:t> Kumar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25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Wall and the Skies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04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560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30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0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35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66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Art Chennai: Wall art at Stella Maris College, Feb 8, 2014</vt:lpstr>
      <vt:lpstr>Art Chennai 2014 festival</vt:lpstr>
      <vt:lpstr>The Wall and the Skies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Chennai: Wall art at Stella Maris College, Feb 8, 2014</dc:title>
  <dc:creator>Gita</dc:creator>
  <cp:lastModifiedBy>Gita</cp:lastModifiedBy>
  <cp:revision>2</cp:revision>
  <dcterms:created xsi:type="dcterms:W3CDTF">2014-03-10T07:56:08Z</dcterms:created>
  <dcterms:modified xsi:type="dcterms:W3CDTF">2014-04-15T03:28:52Z</dcterms:modified>
</cp:coreProperties>
</file>