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7" r:id="rId3"/>
    <p:sldId id="259" r:id="rId4"/>
    <p:sldId id="262" r:id="rId5"/>
    <p:sldId id="263" r:id="rId6"/>
    <p:sldId id="264" r:id="rId7"/>
    <p:sldId id="268" r:id="rId8"/>
    <p:sldId id="265" r:id="rId9"/>
    <p:sldId id="258" r:id="rId10"/>
    <p:sldId id="271" r:id="rId11"/>
    <p:sldId id="270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6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32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4/8/2017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UGC Expert Committee for Extension of Autonomous Status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4231" y="4435602"/>
            <a:ext cx="8144134" cy="11176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Gita Balachandran</a:t>
            </a:r>
          </a:p>
          <a:p>
            <a:r>
              <a:rPr lang="en-US" dirty="0" err="1" smtClean="0"/>
              <a:t>Stellarchives</a:t>
            </a:r>
            <a:endParaRPr lang="en-US" dirty="0" smtClean="0"/>
          </a:p>
          <a:p>
            <a:r>
              <a:rPr lang="en-US" dirty="0" smtClean="0"/>
              <a:t>Stella Maris College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4954" t="10994" r="21000" b="26153"/>
          <a:stretch/>
        </p:blipFill>
        <p:spPr>
          <a:xfrm>
            <a:off x="477984" y="226865"/>
            <a:ext cx="2070124" cy="20541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42441" y="1634653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Dr. (Ms.) </a:t>
            </a:r>
            <a:r>
              <a:rPr lang="en-US" dirty="0" err="1" smtClean="0"/>
              <a:t>Meenakshi</a:t>
            </a:r>
            <a:r>
              <a:rPr lang="en-US" dirty="0" smtClean="0"/>
              <a:t> </a:t>
            </a:r>
            <a:r>
              <a:rPr lang="en-US" dirty="0" err="1" smtClean="0"/>
              <a:t>Gopinath</a:t>
            </a:r>
            <a:endParaRPr lang="en-US" dirty="0" smtClean="0"/>
          </a:p>
          <a:p>
            <a:r>
              <a:rPr lang="en-US" dirty="0" smtClean="0"/>
              <a:t>Chair Person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43700" y="1080655"/>
            <a:ext cx="25353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Dr. </a:t>
            </a:r>
            <a:r>
              <a:rPr lang="en-US" dirty="0" err="1" smtClean="0"/>
              <a:t>M.R.Srinivasan</a:t>
            </a:r>
            <a:endParaRPr lang="en-US" dirty="0" smtClean="0"/>
          </a:p>
          <a:p>
            <a:r>
              <a:rPr lang="en-US" dirty="0" smtClean="0"/>
              <a:t>Dean </a:t>
            </a:r>
            <a:r>
              <a:rPr lang="en-US" dirty="0" err="1" smtClean="0"/>
              <a:t>i</a:t>
            </a:r>
            <a:r>
              <a:rPr lang="en-US" dirty="0" smtClean="0"/>
              <a:t>/c, College Development Council</a:t>
            </a:r>
          </a:p>
          <a:p>
            <a:r>
              <a:rPr lang="en-US" dirty="0" smtClean="0"/>
              <a:t>University of Madras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3415" y="279230"/>
            <a:ext cx="2007650" cy="201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848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at the coin collection and how it is preserved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098" y="2162175"/>
            <a:ext cx="5916598" cy="443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453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Having a look at all artifacts preserved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425" y="2336873"/>
            <a:ext cx="5168217" cy="387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601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 his comments in our visitors book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189" t="42773" r="27497" b="22189"/>
          <a:stretch/>
        </p:blipFill>
        <p:spPr>
          <a:xfrm>
            <a:off x="6104762" y="2806995"/>
            <a:ext cx="5643021" cy="24986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321" y="2336873"/>
            <a:ext cx="5292947" cy="3968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56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 l="13627" t="10868" r="15349" b="10124"/>
          <a:stretch/>
        </p:blipFill>
        <p:spPr>
          <a:xfrm>
            <a:off x="342901" y="2340934"/>
            <a:ext cx="6450218" cy="4049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Stellarchives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49561" y="2340934"/>
            <a:ext cx="5125811" cy="404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333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at the display of the </a:t>
            </a:r>
            <a:r>
              <a:rPr lang="en-US" smtClean="0"/>
              <a:t>various principals-details about </a:t>
            </a:r>
            <a:r>
              <a:rPr lang="en-US" dirty="0" smtClean="0"/>
              <a:t>them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7325" t="4778" r="16396" b="16124"/>
          <a:stretch/>
        </p:blipFill>
        <p:spPr>
          <a:xfrm>
            <a:off x="1322952" y="2226661"/>
            <a:ext cx="8205512" cy="429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402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at the photographic </a:t>
            </a:r>
            <a:r>
              <a:rPr lang="en-US" dirty="0" err="1" smtClean="0"/>
              <a:t>equipments</a:t>
            </a:r>
            <a:r>
              <a:rPr lang="en-US" dirty="0" smtClean="0"/>
              <a:t> used by the physics and Fine arts department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7186" t="5952" r="17094" b="15660"/>
          <a:stretch/>
        </p:blipFill>
        <p:spPr>
          <a:xfrm>
            <a:off x="1711841" y="2336873"/>
            <a:ext cx="6432699" cy="431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135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Admiring the wooden model of Notre </a:t>
            </a:r>
            <a:r>
              <a:rPr lang="en-US" dirty="0" err="1" smtClean="0"/>
              <a:t>Dame,Paris</a:t>
            </a:r>
            <a:r>
              <a:rPr lang="en-US" dirty="0" smtClean="0"/>
              <a:t> made by a fine Arts student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7325" t="6020" r="17023" b="11116"/>
          <a:stretch/>
        </p:blipFill>
        <p:spPr>
          <a:xfrm>
            <a:off x="1446028" y="2336873"/>
            <a:ext cx="6592186" cy="392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188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Admiring the Painting of </a:t>
            </a:r>
            <a:r>
              <a:rPr lang="en-US" dirty="0" err="1" smtClean="0"/>
              <a:t>Sr</a:t>
            </a:r>
            <a:r>
              <a:rPr lang="en-US" dirty="0" smtClean="0"/>
              <a:t> </a:t>
            </a:r>
            <a:r>
              <a:rPr lang="en-US" dirty="0" err="1" smtClean="0"/>
              <a:t>Sylvestra,Fmm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7326" t="12303" r="18767" b="12182"/>
          <a:stretch/>
        </p:blipFill>
        <p:spPr>
          <a:xfrm>
            <a:off x="2047008" y="2169043"/>
            <a:ext cx="5920161" cy="39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989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Wonder struck by the hand written books of </a:t>
            </a:r>
            <a:r>
              <a:rPr lang="en-US" dirty="0" err="1" smtClean="0"/>
              <a:t>Sr</a:t>
            </a:r>
            <a:r>
              <a:rPr lang="en-US" dirty="0" smtClean="0"/>
              <a:t> </a:t>
            </a:r>
            <a:r>
              <a:rPr lang="en-US" dirty="0" err="1" smtClean="0"/>
              <a:t>Sylvestra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60650" y="2092803"/>
            <a:ext cx="6827386" cy="445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20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Newspaper clippings and how it is preserved.</a:t>
            </a:r>
            <a:br>
              <a:rPr lang="en-US" dirty="0" smtClean="0"/>
            </a:br>
            <a:r>
              <a:rPr lang="en-US" dirty="0" smtClean="0"/>
              <a:t>Glancing at the principals photo gallery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15396" y="2377614"/>
            <a:ext cx="5068002" cy="35988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11605" t="4916" r="18210" b="10120"/>
          <a:stretch/>
        </p:blipFill>
        <p:spPr>
          <a:xfrm>
            <a:off x="597195" y="2377614"/>
            <a:ext cx="5225996" cy="355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535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of her visit she is signing in the visitors book- her comments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665" t="28101" r="63101" b="14154"/>
          <a:stretch/>
        </p:blipFill>
        <p:spPr>
          <a:xfrm rot="5400000">
            <a:off x="8309362" y="1246652"/>
            <a:ext cx="1938749" cy="51019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l="17605" t="5163" r="17303" b="10124"/>
          <a:stretch/>
        </p:blipFill>
        <p:spPr>
          <a:xfrm>
            <a:off x="779318" y="2232591"/>
            <a:ext cx="5821327" cy="426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260077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99</TotalTime>
  <Words>134</Words>
  <Application>Microsoft Office PowerPoint</Application>
  <PresentationFormat>Custom</PresentationFormat>
  <Paragraphs>20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Berlin</vt:lpstr>
      <vt:lpstr>UGC Expert Committee for Extension of Autonomous Status</vt:lpstr>
      <vt:lpstr>Stellarchives</vt:lpstr>
      <vt:lpstr>Looking at the display of the various principals-details about them</vt:lpstr>
      <vt:lpstr>Looking at the photographic equipments used by the physics and Fine arts department</vt:lpstr>
      <vt:lpstr>Admiring the wooden model of Notre Dame,Paris made by a fine Arts student</vt:lpstr>
      <vt:lpstr>Admiring the Painting of Sr Sylvestra,Fmm</vt:lpstr>
      <vt:lpstr>Wonder struck by the hand written books of Sr Sylvestra </vt:lpstr>
      <vt:lpstr>Newspaper clippings and how it is preserved. Glancing at the principals photo gallery</vt:lpstr>
      <vt:lpstr>The end of her visit she is signing in the visitors book- her comments</vt:lpstr>
      <vt:lpstr>Looking at the coin collection and how it is preserved</vt:lpstr>
      <vt:lpstr>Having a look at all artifacts preserved</vt:lpstr>
      <vt:lpstr>Finally his comments in our visitors book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gita balachandran</dc:creator>
  <cp:lastModifiedBy>welcome</cp:lastModifiedBy>
  <cp:revision>16</cp:revision>
  <dcterms:created xsi:type="dcterms:W3CDTF">2017-02-28T08:14:09Z</dcterms:created>
  <dcterms:modified xsi:type="dcterms:W3CDTF">2017-04-08T03:21:48Z</dcterms:modified>
</cp:coreProperties>
</file>