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5DC169-D34F-4154-922D-083A61702E75}"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2289672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DC169-D34F-4154-922D-083A61702E75}"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948073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DC169-D34F-4154-922D-083A61702E75}"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25421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DC169-D34F-4154-922D-083A61702E75}"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861867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5DC169-D34F-4154-922D-083A61702E75}" type="datetimeFigureOut">
              <a:rPr lang="en-US" smtClean="0"/>
              <a:t>4/8/2017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2795500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DC169-D34F-4154-922D-083A61702E75}"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922752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5DC169-D34F-4154-922D-083A61702E75}" type="datetimeFigureOut">
              <a:rPr lang="en-US" smtClean="0"/>
              <a:t>4/8/2017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824476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5DC169-D34F-4154-922D-083A61702E75}" type="datetimeFigureOut">
              <a:rPr lang="en-US" smtClean="0"/>
              <a:t>4/8/2017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322012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DC169-D34F-4154-922D-083A61702E75}" type="datetimeFigureOut">
              <a:rPr lang="en-US" smtClean="0"/>
              <a:t>4/8/2017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418681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DC169-D34F-4154-922D-083A61702E75}"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628012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DC169-D34F-4154-922D-083A61702E75}" type="datetimeFigureOut">
              <a:rPr lang="en-US" smtClean="0"/>
              <a:t>4/8/2017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0F38B4-D2C4-4E99-A2B1-3E04D85EA21C}" type="slidenum">
              <a:rPr lang="en-US" smtClean="0"/>
              <a:t>‹#›</a:t>
            </a:fld>
            <a:endParaRPr lang="en-US"/>
          </a:p>
        </p:txBody>
      </p:sp>
    </p:spTree>
    <p:extLst>
      <p:ext uri="{BB962C8B-B14F-4D97-AF65-F5344CB8AC3E}">
        <p14:creationId xmlns:p14="http://schemas.microsoft.com/office/powerpoint/2010/main" val="3754138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DC169-D34F-4154-922D-083A61702E75}" type="datetimeFigureOut">
              <a:rPr lang="en-US" smtClean="0"/>
              <a:t>4/8/2017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0F38B4-D2C4-4E99-A2B1-3E04D85EA21C}" type="slidenum">
              <a:rPr lang="en-US" smtClean="0"/>
              <a:t>‹#›</a:t>
            </a:fld>
            <a:endParaRPr lang="en-US"/>
          </a:p>
        </p:txBody>
      </p:sp>
      <p:pic>
        <p:nvPicPr>
          <p:cNvPr id="7" name="Picture 6"/>
          <p:cNvPicPr>
            <a:picLocks noChangeAspect="1"/>
          </p:cNvPicPr>
          <p:nvPr userDrawn="1"/>
        </p:nvPicPr>
        <p:blipFill>
          <a:blip r:embed="rId13">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58683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solidFill>
                  <a:schemeClr val="accent5">
                    <a:lumMod val="75000"/>
                  </a:schemeClr>
                </a:solidFill>
              </a:rPr>
              <a:t>Hope for the World</a:t>
            </a:r>
            <a:endParaRPr lang="en-US" sz="5400" dirty="0">
              <a:solidFill>
                <a:schemeClr val="accent5">
                  <a:lumMod val="75000"/>
                </a:schemeClr>
              </a:solidFill>
            </a:endParaRPr>
          </a:p>
        </p:txBody>
      </p:sp>
      <p:sp>
        <p:nvSpPr>
          <p:cNvPr id="3" name="Subtitle 2"/>
          <p:cNvSpPr>
            <a:spLocks noGrp="1"/>
          </p:cNvSpPr>
          <p:nvPr>
            <p:ph type="subTitle" idx="1"/>
          </p:nvPr>
        </p:nvSpPr>
        <p:spPr/>
        <p:txBody>
          <a:bodyPr/>
          <a:lstStyle/>
          <a:p>
            <a:r>
              <a:rPr lang="en-US" b="1" dirty="0" smtClean="0"/>
              <a:t>Department of Fine Arts </a:t>
            </a:r>
          </a:p>
          <a:p>
            <a:r>
              <a:rPr lang="en-US" sz="2400" b="1" dirty="0" smtClean="0"/>
              <a:t>Stella Maris College </a:t>
            </a:r>
            <a:endParaRPr lang="en-US" sz="2400" b="1" dirty="0" smtClean="0"/>
          </a:p>
          <a:p>
            <a:r>
              <a:rPr lang="en-US" sz="2000" b="1" dirty="0" smtClean="0"/>
              <a:t>14.03.2017</a:t>
            </a:r>
            <a:endParaRPr lang="en-US" sz="2000" dirty="0" smtClean="0"/>
          </a:p>
          <a:p>
            <a:endParaRPr lang="en-US" dirty="0"/>
          </a:p>
        </p:txBody>
      </p:sp>
    </p:spTree>
    <p:extLst>
      <p:ext uri="{BB962C8B-B14F-4D97-AF65-F5344CB8AC3E}">
        <p14:creationId xmlns:p14="http://schemas.microsoft.com/office/powerpoint/2010/main" val="3976459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dministrator\Pictures\82770e2598e437ec28d2ae5ab2cce7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Administrator\Pictures\9464251ec55c2078ea459b4eae68ff5b.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457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71954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dministrator\Pictures\a9f82e0d89b7a51fd367e4a685782a9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Administrator\Pictures\ab873ce2bb5a722a5ac206224c5bd973.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457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91336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Administrator\Pictures\bd2a8527488e0583e549a582a0bfb238.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Administrator\Pictures\f2a41f9dc9a40f33ed8cc59196533640.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9812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457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95280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1447800"/>
            <a:ext cx="8077200" cy="5105400"/>
          </a:xfrm>
        </p:spPr>
        <p:txBody>
          <a:bodyPr>
            <a:normAutofit/>
          </a:bodyPr>
          <a:lstStyle/>
          <a:p>
            <a:pPr marL="0" indent="0">
              <a:buNone/>
            </a:pPr>
            <a:r>
              <a:rPr lang="en-US" sz="2800" b="1" dirty="0" smtClean="0">
                <a:latin typeface="Times New Roman" pitchFamily="18" charset="0"/>
                <a:cs typeface="Times New Roman" pitchFamily="18" charset="0"/>
              </a:rPr>
              <a:t>Murals </a:t>
            </a:r>
            <a:r>
              <a:rPr lang="en-US" sz="2800" b="1" dirty="0">
                <a:latin typeface="Times New Roman" pitchFamily="18" charset="0"/>
                <a:cs typeface="Times New Roman" pitchFamily="18" charset="0"/>
              </a:rPr>
              <a:t>to be painted on the façade of Stella Maris College Campus walls </a:t>
            </a:r>
          </a:p>
          <a:p>
            <a:pPr marL="0" indent="0">
              <a:buNone/>
            </a:pPr>
            <a:r>
              <a:rPr lang="en-US" sz="2400" dirty="0">
                <a:latin typeface="Times New Roman" pitchFamily="18" charset="0"/>
                <a:cs typeface="Times New Roman" pitchFamily="18" charset="0"/>
              </a:rPr>
              <a:t>Recent environmental disasters such as the flooding of the city, cyclone </a:t>
            </a:r>
            <a:r>
              <a:rPr lang="en-US" sz="2400" dirty="0" err="1">
                <a:latin typeface="Times New Roman" pitchFamily="18" charset="0"/>
                <a:cs typeface="Times New Roman" pitchFamily="18" charset="0"/>
              </a:rPr>
              <a:t>Vardah</a:t>
            </a:r>
            <a:r>
              <a:rPr lang="en-US" sz="2400" dirty="0">
                <a:latin typeface="Times New Roman" pitchFamily="18" charset="0"/>
                <a:cs typeface="Times New Roman" pitchFamily="18" charset="0"/>
              </a:rPr>
              <a:t>, and the oil spill off our coast have set minds thinking. In a bid to sensitize people to the concerns about man’s impact on nature, twenty-eight panels on the exterior walls of Stella Maris College, which created a sensation a few years ago during Art Chennai, will once again become traffic stoppers! Stella Maris College has sought to inculcate in her students the need to care for, and preserve the environment. ‘Hope for the World’ is a mural project by the department of Fine Arts which will depict the changing relationship between man and nature. </a:t>
            </a:r>
          </a:p>
          <a:p>
            <a:endParaRPr lang="en-US" dirty="0"/>
          </a:p>
        </p:txBody>
      </p:sp>
    </p:spTree>
    <p:extLst>
      <p:ext uri="{BB962C8B-B14F-4D97-AF65-F5344CB8AC3E}">
        <p14:creationId xmlns:p14="http://schemas.microsoft.com/office/powerpoint/2010/main" val="2536606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smtClean="0">
                <a:latin typeface="Times New Roman" pitchFamily="18" charset="0"/>
                <a:cs typeface="Times New Roman" pitchFamily="18" charset="0"/>
              </a:rPr>
              <a:t>Whilst depicting man’s oneness with Nature, the painted panels will illustrate the hostility that man has inflicted upon her through deforestation, escalation of technology, exploitation of resources, and so on. Imagery derived from the folk idiom will be interspersed with evocative quotes in the hope of inspiring Chennai to respect and preserve her beautiful environs. Two hundred students, both under-graduate and post-graduate, will paint approximately1500 square feet on this theme of hope, in a bid to create awareness of our distressing situation. The project, which will be executed between 14-20 March 2017 is supported by Mr. Sanjay </a:t>
            </a:r>
            <a:r>
              <a:rPr lang="en-US" sz="2800" dirty="0" err="1" smtClean="0">
                <a:latin typeface="Times New Roman" pitchFamily="18" charset="0"/>
                <a:cs typeface="Times New Roman" pitchFamily="18" charset="0"/>
              </a:rPr>
              <a:t>Tulsyan</a:t>
            </a:r>
            <a:r>
              <a:rPr lang="en-US" sz="2800" dirty="0" smtClean="0">
                <a:latin typeface="Times New Roman" pitchFamily="18" charset="0"/>
                <a:cs typeface="Times New Roman" pitchFamily="18" charset="0"/>
              </a:rPr>
              <a:t> of Gallery Veda. </a:t>
            </a:r>
          </a:p>
          <a:p>
            <a:endParaRPr lang="en-US" dirty="0"/>
          </a:p>
        </p:txBody>
      </p:sp>
    </p:spTree>
    <p:extLst>
      <p:ext uri="{BB962C8B-B14F-4D97-AF65-F5344CB8AC3E}">
        <p14:creationId xmlns:p14="http://schemas.microsoft.com/office/powerpoint/2010/main" val="3721615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latin typeface="Times New Roman" panose="02020603050405020304" pitchFamily="18" charset="0"/>
                <a:cs typeface="Times New Roman" panose="02020603050405020304" pitchFamily="18" charset="0"/>
              </a:rPr>
              <a:t>Jamini</a:t>
            </a:r>
            <a:r>
              <a:rPr lang="en-US" b="1" dirty="0" smtClean="0">
                <a:latin typeface="Times New Roman" panose="02020603050405020304" pitchFamily="18" charset="0"/>
                <a:cs typeface="Times New Roman" panose="02020603050405020304" pitchFamily="18" charset="0"/>
              </a:rPr>
              <a:t> Roy</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dirty="0" err="1">
                <a:latin typeface="Times New Roman" panose="02020603050405020304" pitchFamily="18" charset="0"/>
                <a:cs typeface="Times New Roman" panose="02020603050405020304" pitchFamily="18" charset="0"/>
              </a:rPr>
              <a:t>Jamini</a:t>
            </a:r>
            <a:r>
              <a:rPr lang="en-US" dirty="0">
                <a:latin typeface="Times New Roman" panose="02020603050405020304" pitchFamily="18" charset="0"/>
                <a:cs typeface="Times New Roman" panose="02020603050405020304" pitchFamily="18" charset="0"/>
              </a:rPr>
              <a:t> Roy (11 April 1887 – 24 April 1972) was an Indian painter. He was </a:t>
            </a:r>
            <a:r>
              <a:rPr lang="en-US" dirty="0" err="1">
                <a:latin typeface="Times New Roman" panose="02020603050405020304" pitchFamily="18" charset="0"/>
                <a:cs typeface="Times New Roman" panose="02020603050405020304" pitchFamily="18" charset="0"/>
              </a:rPr>
              <a:t>honoured</a:t>
            </a:r>
            <a:r>
              <a:rPr lang="en-US" dirty="0">
                <a:latin typeface="Times New Roman" panose="02020603050405020304" pitchFamily="18" charset="0"/>
                <a:cs typeface="Times New Roman" panose="02020603050405020304" pitchFamily="18" charset="0"/>
              </a:rPr>
              <a:t> with the State award of Padma </a:t>
            </a:r>
            <a:r>
              <a:rPr lang="en-US" dirty="0" err="1">
                <a:latin typeface="Times New Roman" panose="02020603050405020304" pitchFamily="18" charset="0"/>
                <a:cs typeface="Times New Roman" panose="02020603050405020304" pitchFamily="18" charset="0"/>
              </a:rPr>
              <a:t>Bhushan</a:t>
            </a:r>
            <a:r>
              <a:rPr lang="en-US" dirty="0">
                <a:latin typeface="Times New Roman" panose="02020603050405020304" pitchFamily="18" charset="0"/>
                <a:cs typeface="Times New Roman" panose="02020603050405020304" pitchFamily="18" charset="0"/>
              </a:rPr>
              <a:t> in 1955. </a:t>
            </a:r>
          </a:p>
        </p:txBody>
      </p:sp>
      <p:pic>
        <p:nvPicPr>
          <p:cNvPr id="4" name="Picture 3"/>
          <p:cNvPicPr>
            <a:picLocks noChangeAspect="1"/>
          </p:cNvPicPr>
          <p:nvPr/>
        </p:nvPicPr>
        <p:blipFill>
          <a:blip r:embed="rId2"/>
          <a:stretch>
            <a:fillRect/>
          </a:stretch>
        </p:blipFill>
        <p:spPr>
          <a:xfrm>
            <a:off x="856035" y="3495101"/>
            <a:ext cx="1524000" cy="2249784"/>
          </a:xfrm>
          <a:prstGeom prst="rect">
            <a:avLst/>
          </a:prstGeom>
        </p:spPr>
      </p:pic>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Lst>
          </a:blip>
          <a:stretch>
            <a:fillRect/>
          </a:stretch>
        </p:blipFill>
        <p:spPr>
          <a:xfrm>
            <a:off x="2942225" y="3853082"/>
            <a:ext cx="1325217" cy="2249783"/>
          </a:xfrm>
          <a:prstGeom prst="rect">
            <a:avLst/>
          </a:prstGeom>
        </p:spPr>
      </p:pic>
      <p:pic>
        <p:nvPicPr>
          <p:cNvPr id="6" name="Picture 5"/>
          <p:cNvPicPr>
            <a:picLocks noChangeAspect="1"/>
          </p:cNvPicPr>
          <p:nvPr/>
        </p:nvPicPr>
        <p:blipFill>
          <a:blip r:embed="rId5"/>
          <a:stretch>
            <a:fillRect/>
          </a:stretch>
        </p:blipFill>
        <p:spPr>
          <a:xfrm>
            <a:off x="4645356" y="3495101"/>
            <a:ext cx="1524000" cy="2249784"/>
          </a:xfrm>
          <a:prstGeom prst="rect">
            <a:avLst/>
          </a:prstGeom>
        </p:spPr>
      </p:pic>
      <p:pic>
        <p:nvPicPr>
          <p:cNvPr id="7" name="Picture 6"/>
          <p:cNvPicPr>
            <a:picLocks noChangeAspect="1"/>
          </p:cNvPicPr>
          <p:nvPr/>
        </p:nvPicPr>
        <p:blipFill>
          <a:blip r:embed="rId6"/>
          <a:stretch>
            <a:fillRect/>
          </a:stretch>
        </p:blipFill>
        <p:spPr>
          <a:xfrm>
            <a:off x="6547270" y="3766306"/>
            <a:ext cx="1526845" cy="2336559"/>
          </a:xfrm>
          <a:prstGeom prst="rect">
            <a:avLst/>
          </a:prstGeom>
        </p:spPr>
      </p:pic>
      <p:pic>
        <p:nvPicPr>
          <p:cNvPr id="8" name="Picture 7"/>
          <p:cNvPicPr>
            <a:picLocks noChangeAspect="1"/>
          </p:cNvPicPr>
          <p:nvPr/>
        </p:nvPicPr>
        <p:blipFill>
          <a:blip r:embed="rId7"/>
          <a:stretch>
            <a:fillRect/>
          </a:stretch>
        </p:blipFill>
        <p:spPr>
          <a:xfrm>
            <a:off x="7010400" y="274638"/>
            <a:ext cx="1524000" cy="1266825"/>
          </a:xfrm>
          <a:prstGeom prst="rect">
            <a:avLst/>
          </a:prstGeom>
        </p:spPr>
      </p:pic>
    </p:spTree>
    <p:extLst>
      <p:ext uri="{BB962C8B-B14F-4D97-AF65-F5344CB8AC3E}">
        <p14:creationId xmlns:p14="http://schemas.microsoft.com/office/powerpoint/2010/main" val="3424938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Pictures\4eef139bc524ec363b3e55ce58438c4d.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19812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Administrator\Pictures\7c12b3f0e1d343f04a7b3219b6e38bf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0" y="19812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62000" y="304800"/>
            <a:ext cx="7543800" cy="1077218"/>
          </a:xfrm>
          <a:prstGeom prst="rect">
            <a:avLst/>
          </a:prstGeom>
          <a:noFill/>
        </p:spPr>
        <p:txBody>
          <a:bodyPr wrap="square" rtlCol="0">
            <a:spAutoFit/>
          </a:bodyPr>
          <a:lstStyle/>
          <a:p>
            <a:r>
              <a:rPr lang="en-US" sz="3200" dirty="0" smtClean="0">
                <a:latin typeface="Times New Roman" panose="02020603050405020304" pitchFamily="18" charset="0"/>
                <a:cs typeface="Times New Roman" panose="02020603050405020304" pitchFamily="18" charset="0"/>
              </a:rPr>
              <a:t>Paintings are inspired by </a:t>
            </a:r>
            <a:r>
              <a:rPr lang="en-US" sz="3200" dirty="0" err="1" smtClean="0">
                <a:latin typeface="Times New Roman" panose="02020603050405020304" pitchFamily="18" charset="0"/>
                <a:cs typeface="Times New Roman" panose="02020603050405020304" pitchFamily="18" charset="0"/>
              </a:rPr>
              <a:t>Jamini</a:t>
            </a:r>
            <a:r>
              <a:rPr lang="en-US" sz="3200" dirty="0" smtClean="0">
                <a:latin typeface="Times New Roman" panose="02020603050405020304" pitchFamily="18" charset="0"/>
                <a:cs typeface="Times New Roman" panose="02020603050405020304" pitchFamily="18" charset="0"/>
              </a:rPr>
              <a:t> Roy’s style of painting</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0279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istrator\Pictures\7ec07812376e4dae4ec511d1c0bfb007.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istrator\Pictures\8ff2164b0ad3f258d36437784eedef2a.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9812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457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798645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istrator\Pictures\9c467aab9de26b3f30b521e1d952c1b9.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dministrator\Pictures\24e6ab68820cc2865aa4f8c3abd3d0c2.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3810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135416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dministrator\Pictures\36cc916295e0ee1c0bab3fc2bc362ff6.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dministrator\Pictures\40f229ebd49d18c146697566d53de81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057400"/>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3810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976256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istrator\Pictures\3837b806dae73dfae02985a76bf87e76.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133600"/>
            <a:ext cx="38862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Administrator\Pictures\63465f75e85158e13808337947355277.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149929"/>
            <a:ext cx="388620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57200" y="457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smtClean="0">
                <a:latin typeface="Times New Roman" pitchFamily="18" charset="0"/>
                <a:cs typeface="Times New Roman" pitchFamily="18" charset="0"/>
              </a:rPr>
              <a:t>Hope for the World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622267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334</Words>
  <Application>Microsoft Office PowerPoint</Application>
  <PresentationFormat>On-screen Show (4:3)</PresentationFormat>
  <Paragraphs>19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Hope for the World</vt:lpstr>
      <vt:lpstr>Hope for the World</vt:lpstr>
      <vt:lpstr>Hope for the World</vt:lpstr>
      <vt:lpstr>Jamini Roy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Hope for the World</dc:title>
  <dc:creator>welcome</dc:creator>
  <cp:lastModifiedBy>welcome</cp:lastModifiedBy>
  <cp:revision>15</cp:revision>
  <dcterms:created xsi:type="dcterms:W3CDTF">2017-04-06T09:51:05Z</dcterms:created>
  <dcterms:modified xsi:type="dcterms:W3CDTF">2017-04-08T04:10:43Z</dcterms:modified>
</cp:coreProperties>
</file>